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zanne\Desktop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v>Yellow Feeder</c:v>
          </c:tx>
          <c:cat>
            <c:strRef>
              <c:f>Sheet1!$A$2:$A$6</c:f>
              <c:strCache>
                <c:ptCount val="5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</c:strCache>
            </c:strRef>
          </c:cat>
          <c:val>
            <c:numRef>
              <c:f>Sheet1!$B$2:$B$6</c:f>
              <c:numCache>
                <c:formatCode>0.000</c:formatCode>
                <c:ptCount val="5"/>
                <c:pt idx="1">
                  <c:v>0.125</c:v>
                </c:pt>
                <c:pt idx="3" formatCode="General">
                  <c:v>0.16</c:v>
                </c:pt>
                <c:pt idx="4" formatCode="0.00">
                  <c:v>0.16</c:v>
                </c:pt>
              </c:numCache>
            </c:numRef>
          </c:val>
        </c:ser>
        <c:ser>
          <c:idx val="1"/>
          <c:order val="1"/>
          <c:tx>
            <c:v>Green Feeder</c:v>
          </c:tx>
          <c:cat>
            <c:strRef>
              <c:f>Sheet1!$A$2:$A$6</c:f>
              <c:strCache>
                <c:ptCount val="5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</c:strCache>
            </c:strRef>
          </c:cat>
          <c:val>
            <c:numRef>
              <c:f>Sheet1!$C$2:$C$6</c:f>
              <c:numCache>
                <c:formatCode>0.000</c:formatCode>
                <c:ptCount val="5"/>
                <c:pt idx="0" formatCode="General">
                  <c:v>0.125</c:v>
                </c:pt>
                <c:pt idx="1">
                  <c:v>0.125</c:v>
                </c:pt>
                <c:pt idx="2" formatCode="General">
                  <c:v>0.125</c:v>
                </c:pt>
                <c:pt idx="4" formatCode="General">
                  <c:v>0.22500000000000001</c:v>
                </c:pt>
              </c:numCache>
            </c:numRef>
          </c:val>
        </c:ser>
        <c:axId val="46708608"/>
        <c:axId val="46710144"/>
      </c:barChart>
      <c:catAx>
        <c:axId val="46708608"/>
        <c:scaling>
          <c:orientation val="minMax"/>
        </c:scaling>
        <c:axPos val="b"/>
        <c:tickLblPos val="nextTo"/>
        <c:crossAx val="46710144"/>
        <c:crosses val="autoZero"/>
        <c:auto val="1"/>
        <c:lblAlgn val="ctr"/>
        <c:lblOffset val="100"/>
      </c:catAx>
      <c:valAx>
        <c:axId val="46710144"/>
        <c:scaling>
          <c:orientation val="minMax"/>
        </c:scaling>
        <c:axPos val="l"/>
        <c:majorGridlines/>
        <c:numFmt formatCode="0.000" sourceLinked="1"/>
        <c:tickLblPos val="nextTo"/>
        <c:crossAx val="467086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02EDB-6822-4E29-86A8-CAE03317E29C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89C83-9EC3-4E54-B5E9-59B8B283FB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Birdfood</a:t>
            </a:r>
            <a:r>
              <a:rPr lang="en-US" dirty="0" smtClean="0"/>
              <a:t> Consumption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</p:nvPr>
        </p:nvGraphicFramePr>
        <p:xfrm>
          <a:off x="1792288" y="612775"/>
          <a:ext cx="5486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Birdfood Consumption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Birdfood Consumption</dc:title>
  <dc:creator>Suzanne Roy</dc:creator>
  <cp:lastModifiedBy>Suzanne Roy</cp:lastModifiedBy>
  <cp:revision>1</cp:revision>
  <dcterms:created xsi:type="dcterms:W3CDTF">2011-11-14T04:02:52Z</dcterms:created>
  <dcterms:modified xsi:type="dcterms:W3CDTF">2011-11-14T04:05:03Z</dcterms:modified>
</cp:coreProperties>
</file>